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.tif>
</file>

<file path=ppt/media/image2.png>
</file>

<file path=ppt/media/image2.t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redit Risk Assessment Tool"/>
          <p:cNvSpPr txBox="1"/>
          <p:nvPr>
            <p:ph type="subTitle" sz="quarter" idx="1"/>
          </p:nvPr>
        </p:nvSpPr>
        <p:spPr>
          <a:xfrm>
            <a:off x="6782421" y="6182275"/>
            <a:ext cx="21971001" cy="1905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Credit Risk Assessment Tool</a:t>
            </a:r>
          </a:p>
        </p:txBody>
      </p:sp>
      <p:pic>
        <p:nvPicPr>
          <p:cNvPr id="1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47580" y="290733"/>
            <a:ext cx="7848601" cy="4711701"/>
          </a:xfrm>
          <a:prstGeom prst="rect">
            <a:avLst/>
          </a:prstGeom>
          <a:ln w="12700">
            <a:miter lim="400000"/>
          </a:ln>
        </p:spPr>
      </p:pic>
      <p:sp>
        <p:nvSpPr>
          <p:cNvPr id="153" name="Slide Number"/>
          <p:cNvSpPr txBox="1"/>
          <p:nvPr>
            <p:ph type="sldNum" sz="quarter" idx="4294967295"/>
          </p:nvPr>
        </p:nvSpPr>
        <p:spPr>
          <a:xfrm>
            <a:off x="23847329" y="13258176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Demo"/>
          <p:cNvSpPr txBox="1"/>
          <p:nvPr>
            <p:ph type="title"/>
          </p:nvPr>
        </p:nvSpPr>
        <p:spPr>
          <a:xfrm>
            <a:off x="9400941" y="5597516"/>
            <a:ext cx="21971001" cy="1433164"/>
          </a:xfrm>
          <a:prstGeom prst="rect">
            <a:avLst/>
          </a:prstGeom>
        </p:spPr>
        <p:txBody>
          <a:bodyPr/>
          <a:lstStyle>
            <a:lvl1pPr defTabSz="1048485">
              <a:defRPr spc="-171" sz="8600"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Demo</a:t>
            </a:r>
          </a:p>
        </p:txBody>
      </p:sp>
      <p:sp>
        <p:nvSpPr>
          <p:cNvPr id="197" name="Slide Number"/>
          <p:cNvSpPr txBox="1"/>
          <p:nvPr>
            <p:ph type="sldNum" sz="quarter" idx="4294967295"/>
          </p:nvPr>
        </p:nvSpPr>
        <p:spPr>
          <a:xfrm>
            <a:off x="23783778" y="13302471"/>
            <a:ext cx="368504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75458" y="4542881"/>
            <a:ext cx="9518708" cy="3994460"/>
          </a:xfrm>
          <a:prstGeom prst="rect">
            <a:avLst/>
          </a:prstGeom>
          <a:ln w="12700">
            <a:miter lim="400000"/>
          </a:ln>
        </p:spPr>
      </p:pic>
      <p:sp>
        <p:nvSpPr>
          <p:cNvPr id="200" name="Slide Number"/>
          <p:cNvSpPr txBox="1"/>
          <p:nvPr>
            <p:ph type="sldNum" sz="quarter" idx="4294967295"/>
          </p:nvPr>
        </p:nvSpPr>
        <p:spPr>
          <a:xfrm>
            <a:off x="23916660" y="13236028"/>
            <a:ext cx="368504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Data Generation"/>
          <p:cNvSpPr txBox="1"/>
          <p:nvPr>
            <p:ph type="title"/>
          </p:nvPr>
        </p:nvSpPr>
        <p:spPr>
          <a:xfrm>
            <a:off x="1007175" y="1077359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Data Generation</a:t>
            </a:r>
          </a:p>
        </p:txBody>
      </p:sp>
      <p:sp>
        <p:nvSpPr>
          <p:cNvPr id="156" name="Faker Library - Generated 50,000 records based on business rules…"/>
          <p:cNvSpPr txBox="1"/>
          <p:nvPr>
            <p:ph type="body" idx="1"/>
          </p:nvPr>
        </p:nvSpPr>
        <p:spPr>
          <a:xfrm>
            <a:off x="852145" y="2919676"/>
            <a:ext cx="21971001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Faker Library - Generated 50,000 records based on business rules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Business Rules - </a:t>
            </a:r>
            <a:r>
              <a:rPr b="1"/>
              <a:t>Douglas to add</a:t>
            </a:r>
          </a:p>
        </p:txBody>
      </p:sp>
      <p:sp>
        <p:nvSpPr>
          <p:cNvPr id="157" name="Slide Number"/>
          <p:cNvSpPr txBox="1"/>
          <p:nvPr>
            <p:ph type="sldNum" sz="quarter" idx="4294967295"/>
          </p:nvPr>
        </p:nvSpPr>
        <p:spPr>
          <a:xfrm>
            <a:off x="23935917" y="13213882"/>
            <a:ext cx="241403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Machine Learning Algorithms"/>
          <p:cNvSpPr txBox="1"/>
          <p:nvPr>
            <p:ph type="title"/>
          </p:nvPr>
        </p:nvSpPr>
        <p:spPr>
          <a:xfrm>
            <a:off x="697115" y="525821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Machine Learning Algorithms</a:t>
            </a:r>
          </a:p>
        </p:txBody>
      </p:sp>
      <p:sp>
        <p:nvSpPr>
          <p:cNvPr id="160" name="Logistic Regression"/>
          <p:cNvSpPr txBox="1"/>
          <p:nvPr>
            <p:ph type="body" idx="1"/>
          </p:nvPr>
        </p:nvSpPr>
        <p:spPr>
          <a:xfrm>
            <a:off x="697115" y="2729994"/>
            <a:ext cx="21971001" cy="8256012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Logistic Regression</a:t>
            </a:r>
          </a:p>
        </p:txBody>
      </p:sp>
      <p:sp>
        <p:nvSpPr>
          <p:cNvPr id="161" name="Text"/>
          <p:cNvSpPr txBox="1"/>
          <p:nvPr/>
        </p:nvSpPr>
        <p:spPr>
          <a:xfrm>
            <a:off x="11687771" y="5445564"/>
            <a:ext cx="11506201" cy="3976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87771" y="5445564"/>
            <a:ext cx="11391901" cy="3810001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Slide Number"/>
          <p:cNvSpPr txBox="1"/>
          <p:nvPr>
            <p:ph type="sldNum" sz="quarter" idx="4294967295"/>
          </p:nvPr>
        </p:nvSpPr>
        <p:spPr>
          <a:xfrm>
            <a:off x="23803034" y="13191735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6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2162" y="4084122"/>
            <a:ext cx="10083801" cy="699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ll dir="l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Machine Learning Algorithm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Machine Learning Algorithms</a:t>
            </a:r>
          </a:p>
        </p:txBody>
      </p:sp>
      <p:sp>
        <p:nvSpPr>
          <p:cNvPr id="167" name="Random Forest"/>
          <p:cNvSpPr txBox="1"/>
          <p:nvPr>
            <p:ph type="body" idx="1"/>
          </p:nvPr>
        </p:nvSpPr>
        <p:spPr>
          <a:xfrm>
            <a:off x="697115" y="2729994"/>
            <a:ext cx="21971001" cy="8256012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Random Forest</a:t>
            </a:r>
          </a:p>
        </p:txBody>
      </p:sp>
      <p:pic>
        <p:nvPicPr>
          <p:cNvPr id="16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431794" y="5797169"/>
            <a:ext cx="11214101" cy="3975101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lide Number"/>
          <p:cNvSpPr txBox="1"/>
          <p:nvPr>
            <p:ph type="sldNum" sz="quarter" idx="4294967295"/>
          </p:nvPr>
        </p:nvSpPr>
        <p:spPr>
          <a:xfrm>
            <a:off x="23935917" y="13236028"/>
            <a:ext cx="241403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53604" y="4017681"/>
            <a:ext cx="10083801" cy="699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Machine Learning Algorithms"/>
          <p:cNvSpPr txBox="1"/>
          <p:nvPr>
            <p:ph type="title"/>
          </p:nvPr>
        </p:nvSpPr>
        <p:spPr>
          <a:xfrm>
            <a:off x="542085" y="636557"/>
            <a:ext cx="21971001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Machine Learning Algorithms</a:t>
            </a:r>
          </a:p>
        </p:txBody>
      </p:sp>
      <p:sp>
        <p:nvSpPr>
          <p:cNvPr id="173" name="Decision Tree"/>
          <p:cNvSpPr txBox="1"/>
          <p:nvPr>
            <p:ph type="body" idx="1"/>
          </p:nvPr>
        </p:nvSpPr>
        <p:spPr>
          <a:xfrm>
            <a:off x="697115" y="2729994"/>
            <a:ext cx="21971001" cy="8256012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Decision Tree</a:t>
            </a:r>
          </a:p>
        </p:txBody>
      </p:sp>
      <p:pic>
        <p:nvPicPr>
          <p:cNvPr id="17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56853" y="5332079"/>
            <a:ext cx="11480801" cy="3975101"/>
          </a:xfrm>
          <a:prstGeom prst="rect">
            <a:avLst/>
          </a:prstGeom>
          <a:ln w="12700">
            <a:miter lim="400000"/>
          </a:ln>
        </p:spPr>
      </p:pic>
      <p:sp>
        <p:nvSpPr>
          <p:cNvPr id="175" name="Slide Number"/>
          <p:cNvSpPr txBox="1"/>
          <p:nvPr>
            <p:ph type="sldNum" sz="quarter" idx="4294967295"/>
          </p:nvPr>
        </p:nvSpPr>
        <p:spPr>
          <a:xfrm>
            <a:off x="23958065" y="13258176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7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69868" y="3820779"/>
            <a:ext cx="10083801" cy="699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Machine Learning Algorithms"/>
          <p:cNvSpPr txBox="1"/>
          <p:nvPr>
            <p:ph type="title"/>
          </p:nvPr>
        </p:nvSpPr>
        <p:spPr>
          <a:xfrm>
            <a:off x="497791" y="570115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Machine Learning Algorithms</a:t>
            </a:r>
          </a:p>
        </p:txBody>
      </p:sp>
      <p:sp>
        <p:nvSpPr>
          <p:cNvPr id="179" name="Deep Learning"/>
          <p:cNvSpPr txBox="1"/>
          <p:nvPr>
            <p:ph type="body" idx="1"/>
          </p:nvPr>
        </p:nvSpPr>
        <p:spPr>
          <a:xfrm>
            <a:off x="697115" y="2729994"/>
            <a:ext cx="21971001" cy="8256012"/>
          </a:xfrm>
          <a:prstGeom prst="rect">
            <a:avLst/>
          </a:prstGeom>
          <a:solidFill>
            <a:srgbClr val="FFFFFF"/>
          </a:solidFill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Deep Learning</a:t>
            </a:r>
          </a:p>
        </p:txBody>
      </p:sp>
      <p:pic>
        <p:nvPicPr>
          <p:cNvPr id="18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199" y="5437295"/>
            <a:ext cx="11480801" cy="3683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lide Number"/>
          <p:cNvSpPr txBox="1"/>
          <p:nvPr>
            <p:ph type="sldNum" sz="quarter" idx="4294967295"/>
          </p:nvPr>
        </p:nvSpPr>
        <p:spPr>
          <a:xfrm>
            <a:off x="23935917" y="13236028"/>
            <a:ext cx="241403" cy="3746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858752" y="2352579"/>
            <a:ext cx="7581901" cy="11125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treamlit"/>
          <p:cNvSpPr txBox="1"/>
          <p:nvPr>
            <p:ph type="title"/>
          </p:nvPr>
        </p:nvSpPr>
        <p:spPr>
          <a:xfrm>
            <a:off x="1029322" y="503674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Streamlit</a:t>
            </a:r>
          </a:p>
        </p:txBody>
      </p:sp>
      <p:sp>
        <p:nvSpPr>
          <p:cNvPr id="185" name="User Interface to accept user inputs…"/>
          <p:cNvSpPr txBox="1"/>
          <p:nvPr>
            <p:ph type="body" idx="1"/>
          </p:nvPr>
        </p:nvSpPr>
        <p:spPr>
          <a:xfrm>
            <a:off x="1029322" y="3141147"/>
            <a:ext cx="21971001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User Interface to accept user inputs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Validations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Imported the trained model to predict the outcome based on user inputs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Display the prediction</a:t>
            </a:r>
          </a:p>
        </p:txBody>
      </p:sp>
      <p:sp>
        <p:nvSpPr>
          <p:cNvPr id="186" name="Slide Number"/>
          <p:cNvSpPr txBox="1"/>
          <p:nvPr>
            <p:ph type="sldNum" sz="quarter" idx="4294967295"/>
          </p:nvPr>
        </p:nvSpPr>
        <p:spPr>
          <a:xfrm>
            <a:off x="24024506" y="13258176"/>
            <a:ext cx="241402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hallenges Faced"/>
          <p:cNvSpPr txBox="1"/>
          <p:nvPr>
            <p:ph type="title"/>
          </p:nvPr>
        </p:nvSpPr>
        <p:spPr>
          <a:xfrm>
            <a:off x="719262" y="348644"/>
            <a:ext cx="21971001" cy="143316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Challenges Faced</a:t>
            </a:r>
          </a:p>
        </p:txBody>
      </p:sp>
      <p:sp>
        <p:nvSpPr>
          <p:cNvPr id="189" name="Data acquisition - Douglas to add…"/>
          <p:cNvSpPr txBox="1"/>
          <p:nvPr>
            <p:ph type="body" idx="1"/>
          </p:nvPr>
        </p:nvSpPr>
        <p:spPr>
          <a:xfrm>
            <a:off x="962881" y="2897529"/>
            <a:ext cx="21971001" cy="8256011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Data acquisition - </a:t>
            </a:r>
            <a:r>
              <a:rPr b="1"/>
              <a:t>Douglas to add</a:t>
            </a:r>
            <a:endParaRPr b="1"/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Using the same Scaler &amp; HotEncoder object on the imported model</a:t>
            </a:r>
          </a:p>
        </p:txBody>
      </p:sp>
      <p:sp>
        <p:nvSpPr>
          <p:cNvPr id="190" name="Slide Number"/>
          <p:cNvSpPr txBox="1"/>
          <p:nvPr>
            <p:ph type="sldNum" sz="quarter" idx="4294967295"/>
          </p:nvPr>
        </p:nvSpPr>
        <p:spPr>
          <a:xfrm>
            <a:off x="24002358" y="13258176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am"/>
          <p:cNvSpPr txBox="1"/>
          <p:nvPr>
            <p:ph type="title"/>
          </p:nvPr>
        </p:nvSpPr>
        <p:spPr>
          <a:xfrm>
            <a:off x="741410" y="282203"/>
            <a:ext cx="21971001" cy="14331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lvl1pPr>
          </a:lstStyle>
          <a:p>
            <a:pPr/>
            <a:r>
              <a:t>Team</a:t>
            </a:r>
          </a:p>
        </p:txBody>
      </p:sp>
      <p:sp>
        <p:nvSpPr>
          <p:cNvPr id="193" name="Daniel…"/>
          <p:cNvSpPr txBox="1"/>
          <p:nvPr>
            <p:ph type="body" idx="1"/>
          </p:nvPr>
        </p:nvSpPr>
        <p:spPr>
          <a:xfrm>
            <a:off x="741410" y="2210967"/>
            <a:ext cx="21971001" cy="8256012"/>
          </a:xfrm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Daniel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Douglas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Manpreet</a:t>
            </a:r>
          </a:p>
          <a:p>
            <a:pPr>
              <a:defRPr>
                <a:solidFill>
                  <a:schemeClr val="accent1">
                    <a:hueOff val="114395"/>
                    <a:lumOff val="-24975"/>
                  </a:schemeClr>
                </a:solidFill>
              </a:defRPr>
            </a:pPr>
            <a:r>
              <a:t>Omar</a:t>
            </a:r>
          </a:p>
        </p:txBody>
      </p:sp>
      <p:sp>
        <p:nvSpPr>
          <p:cNvPr id="194" name="Slide Number"/>
          <p:cNvSpPr txBox="1"/>
          <p:nvPr>
            <p:ph type="sldNum" sz="quarter" idx="4294967295"/>
          </p:nvPr>
        </p:nvSpPr>
        <p:spPr>
          <a:xfrm>
            <a:off x="23935917" y="13191735"/>
            <a:ext cx="241403" cy="3746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750">
        <p:pull dir="l"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